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2D431B27-E9C3-4F34-84D2-F9EFBE4B284C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54" d="100"/>
          <a:sy n="54" d="100"/>
        </p:scale>
        <p:origin x="9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137459-02B4-4782-B4C2-221949318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43ECC68-4F7C-459F-9098-DBBC76CD7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219A99-5CF0-4738-B774-4DE8CE514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CF6FF5-1009-4495-8062-113706042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7B1B00-DC3B-4689-987B-2771EF54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78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A091C1-1501-40DD-8470-7F87F32F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1F8B6EF-7CFA-4D24-B512-5A55BC59E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5C8BD9-753A-4EE1-82AF-DD95EFA7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5EDDF6-5E5D-468C-9B70-639C5FC2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85C6F1-D244-4455-9BCF-D172F72C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51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38C9CD5-E560-4309-B65F-FD55AFEF7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7EB2781-9360-4926-BA60-6B3201023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A60252-746C-47A5-AA29-ADB8A42FF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C10083-7616-4679-A8DD-978750973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B91358-0FAC-4AAB-9832-864AE41AA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6783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na_solo_test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F867DD07-1D75-44AE-9597-0CF46349D1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2052000"/>
            <a:ext cx="10620000" cy="4500562"/>
          </a:xfrm>
          <a:prstGeom prst="rect">
            <a:avLst/>
          </a:prstGeom>
        </p:spPr>
        <p:txBody>
          <a:bodyPr tIns="36000" bIns="36000"/>
          <a:lstStyle>
            <a:lvl1pPr marL="0" indent="0"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B381B6E0-F641-48C1-AEEB-16168C21F56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630F611-3D78-4E98-9E4C-D430BBAA5F6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6" name="Titolo 2">
            <a:extLst>
              <a:ext uri="{FF2B5EF4-FFF2-40B4-BE49-F238E27FC236}">
                <a16:creationId xmlns:a16="http://schemas.microsoft.com/office/drawing/2014/main" id="{F1194521-764F-40BE-93A4-FD26FA4B9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245600"/>
            <a:ext cx="10620000" cy="468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645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1F50DB-1F0E-4369-8770-03FC58448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4E75DA-2BB6-4AE7-A5FA-E08B30A43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84991A-1D52-448A-8136-C2E80E6E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A90EA7-DA6B-4151-8101-402C7CCB6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A7B441-942D-44A7-A831-9F12A0F96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53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D4D81E-1C9E-4AF5-A91A-D3D5AF775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A506361-5D6C-4E73-B6A5-01D874A79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3A6D15-7F8C-46C7-9942-8CA46C6CB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46B3D7-2E22-4282-B08B-0401332B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70BE1E-E4A3-4CE3-8438-BF999AE7F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6692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8D027A-A780-4F8A-A947-D68B797B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F34A67-B0DA-4556-89E7-AA7295E943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D09AA1E-34F1-48E4-B1D2-F391DFC40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1DCD77E-6D82-4FFB-A21D-6A546C4D6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2B6523-A3A9-41B3-86E9-97FC8648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F05635-B965-4BDF-A484-C06DAE1F5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16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0EE297-07FB-4C9F-9B51-2D4937060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C3C39C-DC39-43B5-8159-E513D74E4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E38D18-7E98-4310-B439-2A8BCCC80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397F272-4974-4329-BEEB-7E73E9837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C23C268-43CC-4F4B-BE21-0E459EC13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24256EC-D113-46C1-A3C5-BD8D00AC2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00663C2-22E4-4F17-8AB4-9113E33EA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3DA15C5-236E-476A-9D86-2266CA0AD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5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02CB3C-F3B2-45BC-BC7E-83B1E2660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F5B5183-41EB-480E-940A-8D29D88EC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BBE663F-39AC-4E91-86A9-B822E9138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A2CF4BC-ABD1-4CC2-94C3-CA8E1F90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892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12D5A20-8961-40D5-9231-A2712B24F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99C343C-7530-4505-B081-CC295DAD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52C7051-67E6-4654-B817-7E6EB0A55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15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D5F3BB-ECC3-431D-AC7E-363BE3646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5FABCA-B7AB-4033-97CD-279D46F1B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E4D0A65-D0A5-477D-9F88-47A7AB797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587B18-B436-47E0-8134-FB20BF9C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57928B-2A59-4A67-A71B-358DBE019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9DC3B2-6F13-45E9-8DE8-4F55C7E2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10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2F28E0-235E-4287-93ED-42E6A3606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7135D4F-C59B-4E60-B3F2-CCC5D33FF4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40FFEED-CB86-4B8C-8D90-C1D1F4650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6F5B1BF-ED39-4F9D-9B15-1CC248BA9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28AAFE-6E67-4B61-AACC-6DD1B944F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7C388B-F6FC-45DF-9CE5-A45FA959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47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1447BF6-0C1F-4BDE-BA93-CC49F25F1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24184E-E88D-4A91-99A8-7D687CCC9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7A506F-2C4B-4E97-B912-59BFF3712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2A363-925C-4E39-97B9-FCFC4D9F0BA3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386339-4FA6-44A4-B15B-4B5D79628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B5D5D0-E417-421C-A391-320D0DDB2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704DF-930E-46F8-BB22-48E26EA79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847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1582EE5-1058-4378-96BA-BA4512510A6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66446" y="278753"/>
            <a:ext cx="7225553" cy="645459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Nome e cognome, n. matricola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413F58F-CAB2-4386-80D4-90A2D030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Titolo Prova finale</a:t>
            </a:r>
          </a:p>
        </p:txBody>
      </p:sp>
    </p:spTree>
    <p:extLst>
      <p:ext uri="{BB962C8B-B14F-4D97-AF65-F5344CB8AC3E}">
        <p14:creationId xmlns:p14="http://schemas.microsoft.com/office/powerpoint/2010/main" val="3372237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Titolo Prova finale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e Cognome e n.matricola</dc:title>
  <dc:creator>Fontanive, Patrizia</dc:creator>
  <cp:lastModifiedBy>Fontanive, Patrizia</cp:lastModifiedBy>
  <cp:revision>9</cp:revision>
  <dcterms:created xsi:type="dcterms:W3CDTF">2023-05-26T07:26:41Z</dcterms:created>
  <dcterms:modified xsi:type="dcterms:W3CDTF">2023-05-26T09:37:44Z</dcterms:modified>
</cp:coreProperties>
</file>